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handoutMasterIdLst>
    <p:handoutMasterId r:id="rId3"/>
  </p:handoutMasterIdLst>
  <p:sldIdLst>
    <p:sldId id="261" r:id="rId2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  <a:srgbClr val="B1AF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005" cy="496824"/>
          </a:xfrm>
          <a:prstGeom prst="rect">
            <a:avLst/>
          </a:prstGeom>
        </p:spPr>
        <p:txBody>
          <a:bodyPr vert="horz" lIns="88631" tIns="44315" rIns="88631" bIns="443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0"/>
            <a:ext cx="2972005" cy="496824"/>
          </a:xfrm>
          <a:prstGeom prst="rect">
            <a:avLst/>
          </a:prstGeom>
        </p:spPr>
        <p:txBody>
          <a:bodyPr vert="horz" lIns="88631" tIns="44315" rIns="88631" bIns="44315" rtlCol="0"/>
          <a:lstStyle>
            <a:lvl1pPr algn="r">
              <a:defRPr sz="1200"/>
            </a:lvl1pPr>
          </a:lstStyle>
          <a:p>
            <a:fld id="{778F3448-1CA2-495F-B745-61DB8CC93B01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908"/>
            <a:ext cx="2972005" cy="496824"/>
          </a:xfrm>
          <a:prstGeom prst="rect">
            <a:avLst/>
          </a:prstGeom>
        </p:spPr>
        <p:txBody>
          <a:bodyPr vert="horz" lIns="88631" tIns="44315" rIns="88631" bIns="443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448908"/>
            <a:ext cx="2972005" cy="496824"/>
          </a:xfrm>
          <a:prstGeom prst="rect">
            <a:avLst/>
          </a:prstGeom>
        </p:spPr>
        <p:txBody>
          <a:bodyPr vert="horz" lIns="88631" tIns="44315" rIns="88631" bIns="44315" rtlCol="0" anchor="b"/>
          <a:lstStyle>
            <a:lvl1pPr algn="r">
              <a:defRPr sz="1200"/>
            </a:lvl1pPr>
          </a:lstStyle>
          <a:p>
            <a:fld id="{16BCF8DD-E46D-4215-A527-B71FB14D76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79512" y="404664"/>
            <a:ext cx="8712968" cy="6395363"/>
            <a:chOff x="179512" y="404664"/>
            <a:chExt cx="8712968" cy="6395363"/>
          </a:xfrm>
        </p:grpSpPr>
        <p:sp>
          <p:nvSpPr>
            <p:cNvPr id="3" name="Obdélník 2"/>
            <p:cNvSpPr/>
            <p:nvPr/>
          </p:nvSpPr>
          <p:spPr>
            <a:xfrm>
              <a:off x="395536" y="404664"/>
              <a:ext cx="8424936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cs-CZ" sz="36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B050"/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Seriál </a:t>
              </a:r>
              <a:r>
                <a:rPr lang="cs-CZ" sz="3600" b="1" cap="all" spc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B050"/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Historic</a:t>
              </a:r>
              <a:r>
                <a:rPr lang="cs-CZ" sz="36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B050"/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Středohoří</a:t>
              </a:r>
              <a:endParaRPr lang="cs-C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4" name="TextovéPole 3"/>
            <p:cNvSpPr txBox="1"/>
            <p:nvPr/>
          </p:nvSpPr>
          <p:spPr>
            <a:xfrm>
              <a:off x="179512" y="1844824"/>
              <a:ext cx="8496944" cy="4955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 smtClean="0">
                  <a:latin typeface="Georgia" pitchFamily="18" charset="0"/>
                </a:rPr>
                <a:t>Zveme vás na další část seriálu soutěží v jízdě pravidelnosti historických osobních automobilů</a:t>
              </a:r>
              <a:r>
                <a:rPr lang="cs-CZ" sz="2800" b="1" dirty="0" smtClean="0">
                  <a:latin typeface="Georgia" pitchFamily="18" charset="0"/>
                </a:rPr>
                <a:t>. </a:t>
              </a:r>
              <a:r>
                <a:rPr lang="cs-CZ" sz="2000" b="1" dirty="0" smtClean="0">
                  <a:latin typeface="Georgia" pitchFamily="18" charset="0"/>
                </a:rPr>
                <a:t/>
              </a:r>
              <a:br>
                <a:rPr lang="cs-CZ" sz="2000" b="1" dirty="0" smtClean="0">
                  <a:latin typeface="Georgia" pitchFamily="18" charset="0"/>
                </a:rPr>
              </a:br>
              <a:endParaRPr lang="cs-CZ" sz="2000" b="1" dirty="0" smtClean="0">
                <a:latin typeface="Georgia" pitchFamily="18" charset="0"/>
              </a:endParaRPr>
            </a:p>
            <a:p>
              <a:pPr algn="ctr"/>
              <a:endParaRPr lang="cs-CZ" sz="2000" b="1" dirty="0" smtClean="0">
                <a:latin typeface="Georgia" pitchFamily="18" charset="0"/>
              </a:endParaRPr>
            </a:p>
            <a:p>
              <a:pPr algn="ctr"/>
              <a:endParaRPr lang="cs-CZ" sz="2000" b="1" dirty="0" smtClean="0">
                <a:latin typeface="Georgia" pitchFamily="18" charset="0"/>
              </a:endParaRPr>
            </a:p>
            <a:p>
              <a:pPr algn="ctr"/>
              <a:endParaRPr lang="cs-CZ" sz="2000" b="1" dirty="0" smtClean="0">
                <a:latin typeface="Georgia" pitchFamily="18" charset="0"/>
              </a:endParaRPr>
            </a:p>
            <a:p>
              <a:pPr algn="ctr"/>
              <a:endParaRPr lang="cs-CZ" sz="2000" b="1" dirty="0" smtClean="0">
                <a:latin typeface="Georgia" pitchFamily="18" charset="0"/>
              </a:endParaRPr>
            </a:p>
            <a:p>
              <a:pPr algn="ctr"/>
              <a:endParaRPr lang="cs-CZ" sz="2000" b="1" dirty="0" smtClean="0">
                <a:latin typeface="Georgia" pitchFamily="18" charset="0"/>
              </a:endParaRPr>
            </a:p>
            <a:p>
              <a:pPr algn="ctr"/>
              <a:endParaRPr lang="cs-CZ" dirty="0" smtClean="0"/>
            </a:p>
            <a:p>
              <a:pPr algn="ctr"/>
              <a:endParaRPr lang="cs-CZ" dirty="0" smtClean="0"/>
            </a:p>
            <a:p>
              <a:endParaRPr lang="cs-CZ" dirty="0" smtClean="0"/>
            </a:p>
            <a:p>
              <a:endParaRPr lang="cs-CZ" dirty="0" smtClean="0"/>
            </a:p>
            <a:p>
              <a:r>
                <a:rPr lang="cs-CZ" dirty="0" smtClean="0"/>
                <a:t/>
              </a:r>
              <a:br>
                <a:rPr lang="cs-CZ" dirty="0" smtClean="0"/>
              </a:br>
              <a:r>
                <a:rPr lang="cs-CZ" dirty="0" smtClean="0"/>
                <a:t>  Více zde: https://www.serialhistoric.cz</a:t>
              </a:r>
            </a:p>
            <a:p>
              <a:r>
                <a:rPr lang="cs-CZ" dirty="0" smtClean="0"/>
                <a:t>  https://www.facebook.com/Seriál </a:t>
              </a:r>
              <a:r>
                <a:rPr lang="cs-CZ" dirty="0" err="1" smtClean="0"/>
                <a:t>Historic</a:t>
              </a:r>
              <a:endParaRPr lang="cs-CZ" dirty="0" smtClean="0"/>
            </a:p>
            <a:p>
              <a:pPr algn="ctr"/>
              <a:endParaRPr lang="cs-CZ" dirty="0" smtClean="0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395536" y="980728"/>
              <a:ext cx="849694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cs-CZ" sz="5400" b="1" cap="all" spc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B050"/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4. – 5.11.2022</a:t>
              </a:r>
              <a:endParaRPr lang="cs-CZ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323528" y="5949280"/>
              <a:ext cx="84249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b="1" dirty="0" smtClean="0">
                  <a:latin typeface="Georgia" pitchFamily="18" charset="0"/>
                </a:rPr>
                <a:t>Těšíme se na vás.</a:t>
              </a:r>
              <a:endParaRPr lang="cs-CZ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26563" y="2708920"/>
              <a:ext cx="6485797" cy="3132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26</Words>
  <Application>Microsoft Office PowerPoint</Application>
  <PresentationFormat>Předvádění na obrazovce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Eva-servis</dc:creator>
  <cp:lastModifiedBy>Eva</cp:lastModifiedBy>
  <cp:revision>61</cp:revision>
  <dcterms:created xsi:type="dcterms:W3CDTF">2020-02-27T14:07:26Z</dcterms:created>
  <dcterms:modified xsi:type="dcterms:W3CDTF">2022-08-31T12:12:02Z</dcterms:modified>
</cp:coreProperties>
</file>